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23.xml.rels" ContentType="application/vnd.openxmlformats-package.relationships+xml"/>
  <Override PartName="/ppt/slides/_rels/slide11.xml.rels" ContentType="application/vnd.openxmlformats-package.relationships+xml"/>
  <Override PartName="/ppt/slides/_rels/slide24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CFC830-E7BB-4697-884D-1D4AC204D59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844C11-791C-448E-B96B-DEEE0DB1A8C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4DA57D-23E1-4E51-924E-39DDF8F3C13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E5B4F5-15F3-4988-A34E-C49B4F43706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93BE93-413E-40F4-838D-589DB376790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C8C2C9-83B9-476A-AB84-E7D41420CC3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2C4933-9015-4643-B29C-3508F73EF52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1D3EEC-1F91-4CF3-849F-055DF0C1BB4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9B3573-922A-440F-BD73-313B4FF8ED1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FCBF8F-97B5-45CD-9BDD-42C736B2D18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29117E-28F8-40D6-8755-8563B13A035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20DD2A-A4C3-448A-9B67-75EA80BCB51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B16DD51-15AF-494A-A8C3-BBCAF7A4BF4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23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35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6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37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38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1518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2024-09-02T16:40:35Z</dcterms:modified>
  <cp:revision>26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